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E9A59-4843-0091-A12E-73402467A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283B90-EE63-1FBB-E823-AF843EA1D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031BA-BB89-DC21-0BC7-186C24D08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5A58BA-B70F-B268-A4FF-B26A00883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6F1D58-8BF4-B32D-0CC0-82DF06694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80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8C47D-C3C8-C157-66BE-581E031E9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059F71-CC96-916B-904A-88502B2078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4CEFC9-25A6-C93B-BAD7-DC31BC3E1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36D7B-DF09-5F1B-8A0B-79E3D356D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3E70DB-88F7-78E0-347E-1C12E4664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94981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2063E7-ECB4-C62A-7662-2F1A81D6B5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890383-23FE-339C-F278-8683A5141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B0E93-880D-5A31-E702-288AE5D1A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4B819F-F81F-4AE2-0138-911C65130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0E691-C2AF-8D16-A30A-6304EA9235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561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C253ED-A154-2C9A-5CC8-DEAC7D9DB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99A28-B283-9F49-28C4-9DE170C84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9223B-CBA4-F823-786E-0DAD61728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4FC83-414C-C315-F239-1004D441B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83809-958B-E9E9-D5EC-744C96386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020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28A5A-EB4E-B964-66DA-A1C3A7B73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04F68-332B-7C86-7503-A21579D92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9DD4C-D8B2-B543-AA81-4AE9CA5F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738EDE-2BFA-AA36-5952-0C0BF9E58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1E0766-98E5-D96B-9754-3A526E964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7590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B14EAD-9FA1-F67E-96E5-F89F902E9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F5F22-942B-E1A4-5010-AE09670229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E3373D-8611-9780-951B-C3A523ADB0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D70066-C3B2-9E20-3700-4D1E6F5DD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48C3EE-FE6F-BCF9-6C2D-3ACCB4821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0BE50E-1973-BCB9-A996-0A6F62156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866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6AFD1-D791-9321-4EF6-9DAFC4CC3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DCE08-4DD1-9710-0D99-381BEC5BD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FC14E2-9B38-5A51-A5A3-7CCBCAB0D3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E61C25-342E-A90D-7D25-2392EE3BDD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A128BF-E07A-CD2E-0356-919B939D99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D9DCE7-EEB9-7E2D-0DDB-55379A238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991DDC-C897-4AEA-F0A5-F05483F9C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D7FCAB-98E7-BED1-BE3F-D2C69A6D3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167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FCA4C-33AF-AB6E-4193-FABCD345C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EA0B36-CE09-82B9-7A5B-8CFA0D2A1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BBEDF9-F8E8-CE5B-85F0-1EFB2CCC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B8731D-4AE6-1F78-021E-9E829EE77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308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E73853-799F-C6FF-A818-2BFB47658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9B8455-50B4-919E-2982-1D4B8E590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F1BBF7-1D62-6D6F-8971-355F65C95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323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6079C-BDCC-352A-83A7-831198938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CF7E6-81B1-5917-4D92-F48F82519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4A4896-9E32-1C7E-A92F-CC3E641666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27F18C-4DEF-3C98-6A2D-0CFBE51C8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B9743-CD0A-F2DC-AE35-EA5141D5D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3E79E-4FCC-BED3-40EC-3BBE21CE1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164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65015-FA27-C3F5-20CE-9DF60C2B2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91FA85-A3A3-E120-C0D6-274EF40C5A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AF9CB5-E57F-1657-86A0-5D8AC526F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B3376D-F41C-9FE9-492E-E19EC26D9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C4D3B5-9466-F965-DB3C-95D4EDDB9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3A779-2DE2-A31C-DF94-C0084052D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282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A5CA9A-F115-5908-05C7-A8537356F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CF5C1-6425-E28D-E411-806E4E07F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6AD402-F2B1-A796-839A-91466362F1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7BC405-7F9B-4974-B98F-06F3ED1FD8E4}" type="datetimeFigureOut">
              <a:rPr lang="en-US" smtClean="0"/>
              <a:t>8/7/2023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F4E4F-23A4-BBA0-94A3-B9109C3D7F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3980B-B5D6-81DF-8FF1-29E491F912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27ACBA-7582-4909-8CA9-DCA95ACE58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504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5BE6B-97A3-2244-D083-54A3B0E702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 8 Assignment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51E95A-E890-E204-D6CA-73338F59EF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Localization and Navigation</a:t>
            </a:r>
          </a:p>
        </p:txBody>
      </p:sp>
    </p:spTree>
    <p:extLst>
      <p:ext uri="{BB962C8B-B14F-4D97-AF65-F5344CB8AC3E}">
        <p14:creationId xmlns:p14="http://schemas.microsoft.com/office/powerpoint/2010/main" val="3324400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9E1E3-E580-154B-F281-4CD20DFDA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Mapping with Cartographer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7F66E-CDED-C709-8CD8-C8994C3515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Launch the SLAM node.</a:t>
            </a:r>
          </a:p>
          <a:p>
            <a:r>
              <a:rPr lang="en-US" sz="1800" dirty="0"/>
              <a:t>Adjust parameters in the .lua file to tune the map</a:t>
            </a:r>
          </a:p>
          <a:p>
            <a:pPr lvl="1"/>
            <a:r>
              <a:rPr lang="en-US" sz="1800" dirty="0"/>
              <a:t>In this case adjusting min and max range of the lidar had the most effect on the map.   Shortening the distance created a map that could be navigated cleanly by the robot.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206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305E4-3325-C227-A340-800819213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Localization with AMCL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2F79E-B026-621E-E636-754D94D6A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I didn’t get a really tight convergence but it was enough to enable the robot to work.</a:t>
            </a:r>
          </a:p>
          <a:p>
            <a:r>
              <a:rPr lang="en-US" sz="1600" dirty="0"/>
              <a:t>I did adjust the number of particles and that may have helped</a:t>
            </a:r>
            <a:r>
              <a:rPr lang="en-US" sz="2000" dirty="0"/>
              <a:t>.</a:t>
            </a:r>
          </a:p>
          <a:p>
            <a:endParaRPr lang="en-US" sz="20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5392974-8848-0D03-682F-85EC24A42C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4982" y="2537691"/>
            <a:ext cx="7204363" cy="4052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5395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5046E-9FE6-C7BA-D5C5-9467B16A9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Navigation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4DCF5-C591-5F60-F37D-287CC30DF4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8083"/>
            <a:ext cx="10515600" cy="4908880"/>
          </a:xfrm>
        </p:spPr>
        <p:txBody>
          <a:bodyPr>
            <a:normAutofit/>
          </a:bodyPr>
          <a:lstStyle/>
          <a:p>
            <a:r>
              <a:rPr lang="en-US" sz="1800" dirty="0"/>
              <a:t>The robot successfully navigated to the goal (press play).</a:t>
            </a:r>
          </a:p>
          <a:p>
            <a:endParaRPr lang="en-US" sz="1800" dirty="0"/>
          </a:p>
        </p:txBody>
      </p:sp>
      <p:pic>
        <p:nvPicPr>
          <p:cNvPr id="4" name="Screencast from 07-11-2023 10_12_31 AM">
            <a:hlinkClick r:id="" action="ppaction://media"/>
            <a:extLst>
              <a:ext uri="{FF2B5EF4-FFF2-40B4-BE49-F238E27FC236}">
                <a16:creationId xmlns:a16="http://schemas.microsoft.com/office/drawing/2014/main" id="{01B8FAB3-11B7-776C-3619-C2111C0A3E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67102" y="1605972"/>
            <a:ext cx="8491298" cy="4776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315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E5DEB-0D57-F183-07FB-D890707EA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Response to Assignment Questions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B682428-BEBB-C113-B245-4E8208A1A6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7965" y="1548384"/>
            <a:ext cx="6333744" cy="3761232"/>
          </a:xfrm>
        </p:spPr>
      </p:pic>
    </p:spTree>
    <p:extLst>
      <p:ext uri="{BB962C8B-B14F-4D97-AF65-F5344CB8AC3E}">
        <p14:creationId xmlns:p14="http://schemas.microsoft.com/office/powerpoint/2010/main" val="3129143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110</Words>
  <Application>Microsoft Office PowerPoint</Application>
  <PresentationFormat>Widescreen</PresentationFormat>
  <Paragraphs>12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Week 8 Assignment </vt:lpstr>
      <vt:lpstr>Mapping with Cartographer</vt:lpstr>
      <vt:lpstr>Localization with AMCL</vt:lpstr>
      <vt:lpstr>Navigation</vt:lpstr>
      <vt:lpstr>Response to Assignment 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8 Assignment </dc:title>
  <dc:creator>kelly chris</dc:creator>
  <cp:lastModifiedBy>kelly chris</cp:lastModifiedBy>
  <cp:revision>3</cp:revision>
  <dcterms:created xsi:type="dcterms:W3CDTF">2023-08-03T14:49:06Z</dcterms:created>
  <dcterms:modified xsi:type="dcterms:W3CDTF">2023-08-07T22:20:59Z</dcterms:modified>
</cp:coreProperties>
</file>

<file path=docProps/thumbnail.jpeg>
</file>